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5" r:id="rId7"/>
    <p:sldId id="277" r:id="rId8"/>
    <p:sldId id="275" r:id="rId9"/>
    <p:sldId id="271" r:id="rId10"/>
    <p:sldId id="272" r:id="rId11"/>
    <p:sldId id="273" r:id="rId12"/>
    <p:sldId id="274" r:id="rId13"/>
    <p:sldId id="276" r:id="rId14"/>
    <p:sldId id="266" r:id="rId15"/>
    <p:sldId id="267" r:id="rId16"/>
    <p:sldId id="268" r:id="rId17"/>
    <p:sldId id="269" r:id="rId18"/>
    <p:sldId id="270" r:id="rId19"/>
    <p:sldId id="263" r:id="rId20"/>
    <p:sldId id="264" r:id="rId2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911891-AADF-4683-93C9-89ED2CBEC389}" v="9" dt="2024-03-15T10:10:34.96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6" autoAdjust="0"/>
    <p:restoredTop sz="94660"/>
  </p:normalViewPr>
  <p:slideViewPr>
    <p:cSldViewPr snapToGrid="0" showGuides="1">
      <p:cViewPr varScale="1">
        <p:scale>
          <a:sx n="123" d="100"/>
          <a:sy n="123" d="100"/>
        </p:scale>
        <p:origin x="114" y="1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oberto Corella" userId="65387f5a-cd70-43f9-893a-4be7c66193aa" providerId="ADAL" clId="{C0911891-AADF-4683-93C9-89ED2CBEC389}"/>
    <pc:docChg chg="custSel addSld delSld modSld modMainMaster">
      <pc:chgData name="Roberto Corella" userId="65387f5a-cd70-43f9-893a-4be7c66193aa" providerId="ADAL" clId="{C0911891-AADF-4683-93C9-89ED2CBEC389}" dt="2024-03-15T10:11:23.303" v="135" actId="1076"/>
      <pc:docMkLst>
        <pc:docMk/>
      </pc:docMkLst>
      <pc:sldChg chg="delSp mod modClrScheme chgLayout">
        <pc:chgData name="Roberto Corella" userId="65387f5a-cd70-43f9-893a-4be7c66193aa" providerId="ADAL" clId="{C0911891-AADF-4683-93C9-89ED2CBEC389}" dt="2024-03-15T10:06:02.210" v="32" actId="700"/>
        <pc:sldMkLst>
          <pc:docMk/>
          <pc:sldMk cId="1687645505" sldId="256"/>
        </pc:sldMkLst>
        <pc:spChg chg="del">
          <ac:chgData name="Roberto Corella" userId="65387f5a-cd70-43f9-893a-4be7c66193aa" providerId="ADAL" clId="{C0911891-AADF-4683-93C9-89ED2CBEC389}" dt="2024-03-15T10:06:02.210" v="32" actId="700"/>
          <ac:spMkLst>
            <pc:docMk/>
            <pc:sldMk cId="1687645505" sldId="256"/>
            <ac:spMk id="2" creationId="{804172FE-A018-E630-26B7-3451FB46BF59}"/>
          </ac:spMkLst>
        </pc:spChg>
        <pc:spChg chg="del">
          <ac:chgData name="Roberto Corella" userId="65387f5a-cd70-43f9-893a-4be7c66193aa" providerId="ADAL" clId="{C0911891-AADF-4683-93C9-89ED2CBEC389}" dt="2024-03-15T10:06:02.210" v="32" actId="700"/>
          <ac:spMkLst>
            <pc:docMk/>
            <pc:sldMk cId="1687645505" sldId="256"/>
            <ac:spMk id="3" creationId="{259A2C44-A1A1-FF01-CAA2-359D10D2602A}"/>
          </ac:spMkLst>
        </pc:spChg>
      </pc:sldChg>
      <pc:sldChg chg="delSp new mod modClrScheme chgLayout">
        <pc:chgData name="Roberto Corella" userId="65387f5a-cd70-43f9-893a-4be7c66193aa" providerId="ADAL" clId="{C0911891-AADF-4683-93C9-89ED2CBEC389}" dt="2024-03-15T10:06:41.154" v="36" actId="700"/>
        <pc:sldMkLst>
          <pc:docMk/>
          <pc:sldMk cId="1481311233" sldId="257"/>
        </pc:sldMkLst>
        <pc:spChg chg="del">
          <ac:chgData name="Roberto Corella" userId="65387f5a-cd70-43f9-893a-4be7c66193aa" providerId="ADAL" clId="{C0911891-AADF-4683-93C9-89ED2CBEC389}" dt="2024-03-15T10:06:11.334" v="33" actId="700"/>
          <ac:spMkLst>
            <pc:docMk/>
            <pc:sldMk cId="1481311233" sldId="257"/>
            <ac:spMk id="2" creationId="{AF887EFB-55DA-9262-5DE5-B0C6423F359D}"/>
          </ac:spMkLst>
        </pc:spChg>
        <pc:spChg chg="del">
          <ac:chgData name="Roberto Corella" userId="65387f5a-cd70-43f9-893a-4be7c66193aa" providerId="ADAL" clId="{C0911891-AADF-4683-93C9-89ED2CBEC389}" dt="2024-03-15T10:06:11.334" v="33" actId="700"/>
          <ac:spMkLst>
            <pc:docMk/>
            <pc:sldMk cId="1481311233" sldId="257"/>
            <ac:spMk id="3" creationId="{6019AB2B-8C71-E5D8-498C-972A8B154D65}"/>
          </ac:spMkLst>
        </pc:spChg>
      </pc:sldChg>
      <pc:sldChg chg="add">
        <pc:chgData name="Roberto Corella" userId="65387f5a-cd70-43f9-893a-4be7c66193aa" providerId="ADAL" clId="{C0911891-AADF-4683-93C9-89ED2CBEC389}" dt="2024-03-15T10:06:27.285" v="35" actId="2890"/>
        <pc:sldMkLst>
          <pc:docMk/>
          <pc:sldMk cId="285825184" sldId="258"/>
        </pc:sldMkLst>
      </pc:sldChg>
      <pc:sldChg chg="addSp modSp add mod modClrScheme chgLayout">
        <pc:chgData name="Roberto Corella" userId="65387f5a-cd70-43f9-893a-4be7c66193aa" providerId="ADAL" clId="{C0911891-AADF-4683-93C9-89ED2CBEC389}" dt="2024-03-15T10:07:55.473" v="39" actId="700"/>
        <pc:sldMkLst>
          <pc:docMk/>
          <pc:sldMk cId="542723947" sldId="259"/>
        </pc:sldMkLst>
        <pc:spChg chg="add mod">
          <ac:chgData name="Roberto Corella" userId="65387f5a-cd70-43f9-893a-4be7c66193aa" providerId="ADAL" clId="{C0911891-AADF-4683-93C9-89ED2CBEC389}" dt="2024-03-15T10:07:55.473" v="39" actId="700"/>
          <ac:spMkLst>
            <pc:docMk/>
            <pc:sldMk cId="542723947" sldId="259"/>
            <ac:spMk id="2" creationId="{ECE61F60-79E1-9E27-43E6-2B5584665BBA}"/>
          </ac:spMkLst>
        </pc:spChg>
        <pc:spChg chg="add mod">
          <ac:chgData name="Roberto Corella" userId="65387f5a-cd70-43f9-893a-4be7c66193aa" providerId="ADAL" clId="{C0911891-AADF-4683-93C9-89ED2CBEC389}" dt="2024-03-15T10:07:55.473" v="39" actId="700"/>
          <ac:spMkLst>
            <pc:docMk/>
            <pc:sldMk cId="542723947" sldId="259"/>
            <ac:spMk id="3" creationId="{EE493BB3-4A38-D5E3-3A89-210E71992D50}"/>
          </ac:spMkLst>
        </pc:spChg>
      </pc:sldChg>
      <pc:sldChg chg="addSp delSp modSp add mod modClrScheme chgLayout">
        <pc:chgData name="Roberto Corella" userId="65387f5a-cd70-43f9-893a-4be7c66193aa" providerId="ADAL" clId="{C0911891-AADF-4683-93C9-89ED2CBEC389}" dt="2024-03-15T10:08:13.557" v="42" actId="700"/>
        <pc:sldMkLst>
          <pc:docMk/>
          <pc:sldMk cId="1092759255" sldId="260"/>
        </pc:sldMkLst>
        <pc:spChg chg="del mod ord">
          <ac:chgData name="Roberto Corella" userId="65387f5a-cd70-43f9-893a-4be7c66193aa" providerId="ADAL" clId="{C0911891-AADF-4683-93C9-89ED2CBEC389}" dt="2024-03-15T10:08:13.557" v="42" actId="700"/>
          <ac:spMkLst>
            <pc:docMk/>
            <pc:sldMk cId="1092759255" sldId="260"/>
            <ac:spMk id="2" creationId="{ECE61F60-79E1-9E27-43E6-2B5584665BBA}"/>
          </ac:spMkLst>
        </pc:spChg>
        <pc:spChg chg="del mod ord">
          <ac:chgData name="Roberto Corella" userId="65387f5a-cd70-43f9-893a-4be7c66193aa" providerId="ADAL" clId="{C0911891-AADF-4683-93C9-89ED2CBEC389}" dt="2024-03-15T10:08:13.557" v="42" actId="700"/>
          <ac:spMkLst>
            <pc:docMk/>
            <pc:sldMk cId="1092759255" sldId="260"/>
            <ac:spMk id="3" creationId="{EE493BB3-4A38-D5E3-3A89-210E71992D50}"/>
          </ac:spMkLst>
        </pc:spChg>
        <pc:spChg chg="add mod ord">
          <ac:chgData name="Roberto Corella" userId="65387f5a-cd70-43f9-893a-4be7c66193aa" providerId="ADAL" clId="{C0911891-AADF-4683-93C9-89ED2CBEC389}" dt="2024-03-15T10:08:13.557" v="42" actId="700"/>
          <ac:spMkLst>
            <pc:docMk/>
            <pc:sldMk cId="1092759255" sldId="260"/>
            <ac:spMk id="4" creationId="{BE28E39F-F225-364E-2C6E-EF9BC07AEA4A}"/>
          </ac:spMkLst>
        </pc:spChg>
        <pc:spChg chg="add mod ord">
          <ac:chgData name="Roberto Corella" userId="65387f5a-cd70-43f9-893a-4be7c66193aa" providerId="ADAL" clId="{C0911891-AADF-4683-93C9-89ED2CBEC389}" dt="2024-03-15T10:08:13.557" v="42" actId="700"/>
          <ac:spMkLst>
            <pc:docMk/>
            <pc:sldMk cId="1092759255" sldId="260"/>
            <ac:spMk id="5" creationId="{C7CE6D23-8C31-13C9-086B-DAC18428F5E2}"/>
          </ac:spMkLst>
        </pc:spChg>
        <pc:spChg chg="add mod ord">
          <ac:chgData name="Roberto Corella" userId="65387f5a-cd70-43f9-893a-4be7c66193aa" providerId="ADAL" clId="{C0911891-AADF-4683-93C9-89ED2CBEC389}" dt="2024-03-15T10:08:13.557" v="42" actId="700"/>
          <ac:spMkLst>
            <pc:docMk/>
            <pc:sldMk cId="1092759255" sldId="260"/>
            <ac:spMk id="6" creationId="{779642DB-B167-BD98-16CE-5398464CDAB1}"/>
          </ac:spMkLst>
        </pc:spChg>
      </pc:sldChg>
      <pc:sldChg chg="addSp delSp modSp add del mod modClrScheme chgLayout">
        <pc:chgData name="Roberto Corella" userId="65387f5a-cd70-43f9-893a-4be7c66193aa" providerId="ADAL" clId="{C0911891-AADF-4683-93C9-89ED2CBEC389}" dt="2024-03-15T10:09:00.843" v="47" actId="2696"/>
        <pc:sldMkLst>
          <pc:docMk/>
          <pc:sldMk cId="954433402" sldId="261"/>
        </pc:sldMkLst>
        <pc:spChg chg="del mod ord">
          <ac:chgData name="Roberto Corella" userId="65387f5a-cd70-43f9-893a-4be7c66193aa" providerId="ADAL" clId="{C0911891-AADF-4683-93C9-89ED2CBEC389}" dt="2024-03-15T10:08:35.842" v="44" actId="700"/>
          <ac:spMkLst>
            <pc:docMk/>
            <pc:sldMk cId="954433402" sldId="261"/>
            <ac:spMk id="2" creationId="{ECE61F60-79E1-9E27-43E6-2B5584665BBA}"/>
          </ac:spMkLst>
        </pc:spChg>
        <pc:spChg chg="del mod ord">
          <ac:chgData name="Roberto Corella" userId="65387f5a-cd70-43f9-893a-4be7c66193aa" providerId="ADAL" clId="{C0911891-AADF-4683-93C9-89ED2CBEC389}" dt="2024-03-15T10:08:35.842" v="44" actId="700"/>
          <ac:spMkLst>
            <pc:docMk/>
            <pc:sldMk cId="954433402" sldId="261"/>
            <ac:spMk id="3" creationId="{EE493BB3-4A38-D5E3-3A89-210E71992D50}"/>
          </ac:spMkLst>
        </pc:spChg>
        <pc:spChg chg="add del mod ord">
          <ac:chgData name="Roberto Corella" userId="65387f5a-cd70-43f9-893a-4be7c66193aa" providerId="ADAL" clId="{C0911891-AADF-4683-93C9-89ED2CBEC389}" dt="2024-03-15T10:08:52.794" v="45" actId="700"/>
          <ac:spMkLst>
            <pc:docMk/>
            <pc:sldMk cId="954433402" sldId="261"/>
            <ac:spMk id="4" creationId="{78CFCE53-22CA-3300-E2AB-1B1FFF08BB19}"/>
          </ac:spMkLst>
        </pc:spChg>
        <pc:spChg chg="add del mod ord">
          <ac:chgData name="Roberto Corella" userId="65387f5a-cd70-43f9-893a-4be7c66193aa" providerId="ADAL" clId="{C0911891-AADF-4683-93C9-89ED2CBEC389}" dt="2024-03-15T10:08:52.794" v="45" actId="700"/>
          <ac:spMkLst>
            <pc:docMk/>
            <pc:sldMk cId="954433402" sldId="261"/>
            <ac:spMk id="5" creationId="{4F57CA43-03C6-E19C-6A66-ABF3403C1E71}"/>
          </ac:spMkLst>
        </pc:spChg>
        <pc:spChg chg="add del mod ord">
          <ac:chgData name="Roberto Corella" userId="65387f5a-cd70-43f9-893a-4be7c66193aa" providerId="ADAL" clId="{C0911891-AADF-4683-93C9-89ED2CBEC389}" dt="2024-03-15T10:08:52.794" v="45" actId="700"/>
          <ac:spMkLst>
            <pc:docMk/>
            <pc:sldMk cId="954433402" sldId="261"/>
            <ac:spMk id="6" creationId="{570511FC-C507-879E-F325-10528D37B20B}"/>
          </ac:spMkLst>
        </pc:spChg>
        <pc:spChg chg="add mod ord">
          <ac:chgData name="Roberto Corella" userId="65387f5a-cd70-43f9-893a-4be7c66193aa" providerId="ADAL" clId="{C0911891-AADF-4683-93C9-89ED2CBEC389}" dt="2024-03-15T10:08:52.794" v="45" actId="700"/>
          <ac:spMkLst>
            <pc:docMk/>
            <pc:sldMk cId="954433402" sldId="261"/>
            <ac:spMk id="7" creationId="{35056D76-EE73-C92C-2FD0-C53E689D010A}"/>
          </ac:spMkLst>
        </pc:spChg>
        <pc:spChg chg="add del mod ord">
          <ac:chgData name="Roberto Corella" userId="65387f5a-cd70-43f9-893a-4be7c66193aa" providerId="ADAL" clId="{C0911891-AADF-4683-93C9-89ED2CBEC389}" dt="2024-03-15T10:08:55.512" v="46" actId="478"/>
          <ac:spMkLst>
            <pc:docMk/>
            <pc:sldMk cId="954433402" sldId="261"/>
            <ac:spMk id="8" creationId="{BDC9B5F5-27F7-D584-586B-7F4BF40F4E03}"/>
          </ac:spMkLst>
        </pc:spChg>
      </pc:sldChg>
      <pc:sldChg chg="addSp delSp modSp add mod modClrScheme chgLayout">
        <pc:chgData name="Roberto Corella" userId="65387f5a-cd70-43f9-893a-4be7c66193aa" providerId="ADAL" clId="{C0911891-AADF-4683-93C9-89ED2CBEC389}" dt="2024-03-15T10:09:08.417" v="48" actId="700"/>
        <pc:sldMkLst>
          <pc:docMk/>
          <pc:sldMk cId="535383032" sldId="262"/>
        </pc:sldMkLst>
        <pc:spChg chg="del mod ord">
          <ac:chgData name="Roberto Corella" userId="65387f5a-cd70-43f9-893a-4be7c66193aa" providerId="ADAL" clId="{C0911891-AADF-4683-93C9-89ED2CBEC389}" dt="2024-03-15T10:09:08.417" v="48" actId="700"/>
          <ac:spMkLst>
            <pc:docMk/>
            <pc:sldMk cId="535383032" sldId="262"/>
            <ac:spMk id="2" creationId="{ECE61F60-79E1-9E27-43E6-2B5584665BBA}"/>
          </ac:spMkLst>
        </pc:spChg>
        <pc:spChg chg="del mod ord">
          <ac:chgData name="Roberto Corella" userId="65387f5a-cd70-43f9-893a-4be7c66193aa" providerId="ADAL" clId="{C0911891-AADF-4683-93C9-89ED2CBEC389}" dt="2024-03-15T10:09:08.417" v="48" actId="700"/>
          <ac:spMkLst>
            <pc:docMk/>
            <pc:sldMk cId="535383032" sldId="262"/>
            <ac:spMk id="3" creationId="{EE493BB3-4A38-D5E3-3A89-210E71992D50}"/>
          </ac:spMkLst>
        </pc:spChg>
        <pc:spChg chg="add mod ord">
          <ac:chgData name="Roberto Corella" userId="65387f5a-cd70-43f9-893a-4be7c66193aa" providerId="ADAL" clId="{C0911891-AADF-4683-93C9-89ED2CBEC389}" dt="2024-03-15T10:09:08.417" v="48" actId="700"/>
          <ac:spMkLst>
            <pc:docMk/>
            <pc:sldMk cId="535383032" sldId="262"/>
            <ac:spMk id="4" creationId="{776D44CF-A917-91D1-95CC-CDFE5F4B9541}"/>
          </ac:spMkLst>
        </pc:spChg>
        <pc:spChg chg="add mod ord">
          <ac:chgData name="Roberto Corella" userId="65387f5a-cd70-43f9-893a-4be7c66193aa" providerId="ADAL" clId="{C0911891-AADF-4683-93C9-89ED2CBEC389}" dt="2024-03-15T10:09:08.417" v="48" actId="700"/>
          <ac:spMkLst>
            <pc:docMk/>
            <pc:sldMk cId="535383032" sldId="262"/>
            <ac:spMk id="5" creationId="{7161AC39-0D1D-38F4-FF62-F4E69994BE4E}"/>
          </ac:spMkLst>
        </pc:spChg>
      </pc:sldChg>
      <pc:sldChg chg="addSp delSp modSp add mod modClrScheme chgLayout">
        <pc:chgData name="Roberto Corella" userId="65387f5a-cd70-43f9-893a-4be7c66193aa" providerId="ADAL" clId="{C0911891-AADF-4683-93C9-89ED2CBEC389}" dt="2024-03-15T10:11:23.303" v="135" actId="1076"/>
        <pc:sldMkLst>
          <pc:docMk/>
          <pc:sldMk cId="890374853" sldId="263"/>
        </pc:sldMkLst>
        <pc:spChg chg="add del mod ord">
          <ac:chgData name="Roberto Corella" userId="65387f5a-cd70-43f9-893a-4be7c66193aa" providerId="ADAL" clId="{C0911891-AADF-4683-93C9-89ED2CBEC389}" dt="2024-03-15T10:09:34.378" v="52" actId="478"/>
          <ac:spMkLst>
            <pc:docMk/>
            <pc:sldMk cId="890374853" sldId="263"/>
            <ac:spMk id="2" creationId="{0A2BF579-B8BA-600E-DDEB-15A672F68E0E}"/>
          </ac:spMkLst>
        </pc:spChg>
        <pc:spChg chg="add del mod ord">
          <ac:chgData name="Roberto Corella" userId="65387f5a-cd70-43f9-893a-4be7c66193aa" providerId="ADAL" clId="{C0911891-AADF-4683-93C9-89ED2CBEC389}" dt="2024-03-15T10:10:05.682" v="56"/>
          <ac:spMkLst>
            <pc:docMk/>
            <pc:sldMk cId="890374853" sldId="263"/>
            <ac:spMk id="3" creationId="{6FA07E99-D7AB-D756-0117-928B1DC9F4D8}"/>
          </ac:spMkLst>
        </pc:spChg>
        <pc:spChg chg="del mod ord">
          <ac:chgData name="Roberto Corella" userId="65387f5a-cd70-43f9-893a-4be7c66193aa" providerId="ADAL" clId="{C0911891-AADF-4683-93C9-89ED2CBEC389}" dt="2024-03-15T10:09:28.307" v="50" actId="700"/>
          <ac:spMkLst>
            <pc:docMk/>
            <pc:sldMk cId="890374853" sldId="263"/>
            <ac:spMk id="4" creationId="{776D44CF-A917-91D1-95CC-CDFE5F4B9541}"/>
          </ac:spMkLst>
        </pc:spChg>
        <pc:spChg chg="del mod ord">
          <ac:chgData name="Roberto Corella" userId="65387f5a-cd70-43f9-893a-4be7c66193aa" providerId="ADAL" clId="{C0911891-AADF-4683-93C9-89ED2CBEC389}" dt="2024-03-15T10:09:28.307" v="50" actId="700"/>
          <ac:spMkLst>
            <pc:docMk/>
            <pc:sldMk cId="890374853" sldId="263"/>
            <ac:spMk id="5" creationId="{7161AC39-0D1D-38F4-FF62-F4E69994BE4E}"/>
          </ac:spMkLst>
        </pc:spChg>
        <pc:spChg chg="add del mod ord">
          <ac:chgData name="Roberto Corella" userId="65387f5a-cd70-43f9-893a-4be7c66193aa" providerId="ADAL" clId="{C0911891-AADF-4683-93C9-89ED2CBEC389}" dt="2024-03-15T10:09:33.116" v="51" actId="478"/>
          <ac:spMkLst>
            <pc:docMk/>
            <pc:sldMk cId="890374853" sldId="263"/>
            <ac:spMk id="6" creationId="{FFA8E203-B804-4FF4-FD3D-5B3F3B687259}"/>
          </ac:spMkLst>
        </pc:spChg>
        <pc:spChg chg="add mod">
          <ac:chgData name="Roberto Corella" userId="65387f5a-cd70-43f9-893a-4be7c66193aa" providerId="ADAL" clId="{C0911891-AADF-4683-93C9-89ED2CBEC389}" dt="2024-03-15T10:11:23.303" v="135" actId="1076"/>
          <ac:spMkLst>
            <pc:docMk/>
            <pc:sldMk cId="890374853" sldId="263"/>
            <ac:spMk id="9" creationId="{D208513B-D743-EF8A-B0B9-385069D6E530}"/>
          </ac:spMkLst>
        </pc:spChg>
        <pc:picChg chg="add mod">
          <ac:chgData name="Roberto Corella" userId="65387f5a-cd70-43f9-893a-4be7c66193aa" providerId="ADAL" clId="{C0911891-AADF-4683-93C9-89ED2CBEC389}" dt="2024-03-15T10:10:08.949" v="59" actId="1076"/>
          <ac:picMkLst>
            <pc:docMk/>
            <pc:sldMk cId="890374853" sldId="263"/>
            <ac:picMk id="8" creationId="{8090FD36-083A-BD4D-ABFF-5C2ECEB20F8E}"/>
          </ac:picMkLst>
        </pc:picChg>
      </pc:sldChg>
      <pc:sldChg chg="delSp add mod modClrScheme chgLayout">
        <pc:chgData name="Roberto Corella" userId="65387f5a-cd70-43f9-893a-4be7c66193aa" providerId="ADAL" clId="{C0911891-AADF-4683-93C9-89ED2CBEC389}" dt="2024-03-15T10:09:50.497" v="55" actId="700"/>
        <pc:sldMkLst>
          <pc:docMk/>
          <pc:sldMk cId="1479483916" sldId="264"/>
        </pc:sldMkLst>
        <pc:spChg chg="del">
          <ac:chgData name="Roberto Corella" userId="65387f5a-cd70-43f9-893a-4be7c66193aa" providerId="ADAL" clId="{C0911891-AADF-4683-93C9-89ED2CBEC389}" dt="2024-03-15T10:09:50.497" v="55" actId="700"/>
          <ac:spMkLst>
            <pc:docMk/>
            <pc:sldMk cId="1479483916" sldId="264"/>
            <ac:spMk id="2" creationId="{ECE61F60-79E1-9E27-43E6-2B5584665BBA}"/>
          </ac:spMkLst>
        </pc:spChg>
        <pc:spChg chg="del">
          <ac:chgData name="Roberto Corella" userId="65387f5a-cd70-43f9-893a-4be7c66193aa" providerId="ADAL" clId="{C0911891-AADF-4683-93C9-89ED2CBEC389}" dt="2024-03-15T10:09:50.497" v="55" actId="700"/>
          <ac:spMkLst>
            <pc:docMk/>
            <pc:sldMk cId="1479483916" sldId="264"/>
            <ac:spMk id="3" creationId="{EE493BB3-4A38-D5E3-3A89-210E71992D50}"/>
          </ac:spMkLst>
        </pc:spChg>
      </pc:sldChg>
      <pc:sldMasterChg chg="addSp delSp modSp mod modSldLayout">
        <pc:chgData name="Roberto Corella" userId="65387f5a-cd70-43f9-893a-4be7c66193aa" providerId="ADAL" clId="{C0911891-AADF-4683-93C9-89ED2CBEC389}" dt="2024-03-15T10:07:18.489" v="37" actId="1076"/>
        <pc:sldMasterMkLst>
          <pc:docMk/>
          <pc:sldMasterMk cId="236645405" sldId="2147483648"/>
        </pc:sldMasterMkLst>
        <pc:spChg chg="add mod">
          <ac:chgData name="Roberto Corella" userId="65387f5a-cd70-43f9-893a-4be7c66193aa" providerId="ADAL" clId="{C0911891-AADF-4683-93C9-89ED2CBEC389}" dt="2024-03-15T10:07:18.489" v="37" actId="1076"/>
          <ac:spMkLst>
            <pc:docMk/>
            <pc:sldMasterMk cId="236645405" sldId="2147483648"/>
            <ac:spMk id="3" creationId="{F62E54C3-054E-89ED-ACE6-E65A8F3C07A4}"/>
          </ac:spMkLst>
        </pc:spChg>
        <pc:picChg chg="add del mod">
          <ac:chgData name="Roberto Corella" userId="65387f5a-cd70-43f9-893a-4be7c66193aa" providerId="ADAL" clId="{C0911891-AADF-4683-93C9-89ED2CBEC389}" dt="2024-03-15T10:05:13.698" v="26" actId="21"/>
          <ac:picMkLst>
            <pc:docMk/>
            <pc:sldMasterMk cId="236645405" sldId="2147483648"/>
            <ac:picMk id="5" creationId="{AD511AF1-A91A-9629-C02A-2407B0A54C3E}"/>
          </ac:picMkLst>
        </pc:picChg>
        <pc:sldLayoutChg chg="addSp delSp modSp mod">
          <pc:chgData name="Roberto Corella" userId="65387f5a-cd70-43f9-893a-4be7c66193aa" providerId="ADAL" clId="{C0911891-AADF-4683-93C9-89ED2CBEC389}" dt="2024-03-15T10:05:43.450" v="30" actId="21"/>
          <pc:sldLayoutMkLst>
            <pc:docMk/>
            <pc:sldMasterMk cId="236645405" sldId="2147483648"/>
            <pc:sldLayoutMk cId="2469348770" sldId="2147483665"/>
          </pc:sldLayoutMkLst>
          <pc:picChg chg="add del mod">
            <ac:chgData name="Roberto Corella" userId="65387f5a-cd70-43f9-893a-4be7c66193aa" providerId="ADAL" clId="{C0911891-AADF-4683-93C9-89ED2CBEC389}" dt="2024-03-15T10:05:43.450" v="30" actId="21"/>
            <ac:picMkLst>
              <pc:docMk/>
              <pc:sldMasterMk cId="236645405" sldId="2147483648"/>
              <pc:sldLayoutMk cId="2469348770" sldId="2147483665"/>
              <ac:picMk id="5" creationId="{AD511AF1-A91A-9629-C02A-2407B0A54C3E}"/>
            </ac:picMkLst>
          </pc:pic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7A0DD6-66A6-0FD4-74A2-F52F4331D9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66D690-4D99-4C28-8E0B-FC90F52D238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67040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9CAFD-95D4-B78C-ECEA-BEF271E7C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7FB4E-965D-BF87-2D1A-E442D797C4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C4D773-827F-D3A4-B572-10FD647B2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E2D594-EE45-503B-C97B-1E5713712D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6D690-4D99-4C28-8E0B-FC90F52D238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1925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A856AC7-63D3-7946-E979-0E1D3C3FB5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8" name="SmartArt Placeholder 7">
            <a:extLst>
              <a:ext uri="{FF2B5EF4-FFF2-40B4-BE49-F238E27FC236}">
                <a16:creationId xmlns:a16="http://schemas.microsoft.com/office/drawing/2014/main" id="{3B06F25E-358C-D6A1-BF3D-88E57D688527}"/>
              </a:ext>
            </a:extLst>
          </p:cNvPr>
          <p:cNvSpPr>
            <a:spLocks noGrp="1"/>
          </p:cNvSpPr>
          <p:nvPr>
            <p:ph type="dgm" sz="quarter" idx="10"/>
          </p:nvPr>
        </p:nvSpPr>
        <p:spPr>
          <a:xfrm>
            <a:off x="766475" y="1967779"/>
            <a:ext cx="5033962" cy="3111500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72508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blipFill dpi="0" rotWithShape="1">
          <a:blip r:embed="rId2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blue and red text on a black background&#10;&#10;Description automatically generated">
            <a:extLst>
              <a:ext uri="{FF2B5EF4-FFF2-40B4-BE49-F238E27FC236}">
                <a16:creationId xmlns:a16="http://schemas.microsoft.com/office/drawing/2014/main" id="{7E16A77F-771C-4A56-00B2-B09BFE7E076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7032" y="-147782"/>
            <a:ext cx="2897335" cy="1655620"/>
          </a:xfrm>
          <a:prstGeom prst="rect">
            <a:avLst/>
          </a:prstGeom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5418CC40-70F5-9983-98F7-355C7193E6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7633" y="45936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40C65AB1-184F-DEE2-0932-5BC9CE43D85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0363" y="2005013"/>
            <a:ext cx="5735637" cy="4267200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1CFD63-24D7-08E8-EAA8-A1992A8B72F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16725" y="2005013"/>
            <a:ext cx="5014913" cy="43942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93251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49543-FB39-2714-E116-5873B6F791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20800" y="365125"/>
            <a:ext cx="100330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DEMO TIME</a:t>
            </a:r>
            <a:endParaRPr lang="es-E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0BAFA4-ABBF-A2A1-03DE-40334D30012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66D690-4D99-4C28-8E0B-FC90F52D2383}" type="slidenum">
              <a:rPr lang="es-ES" smtClean="0"/>
              <a:t>‹#›</a:t>
            </a:fld>
            <a:endParaRPr lang="es-ES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0927F91-1A2F-1041-D226-6521F44DC4C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58115" y="1856798"/>
            <a:ext cx="5302250" cy="3297238"/>
          </a:xfrm>
          <a:prstGeom prst="rect">
            <a:avLst/>
          </a:prstGeo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65724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blipFill dpi="0" rotWithShape="1">
          <a:blip r:embed="rId2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red text on a black background&#10;&#10;Description automatically generated">
            <a:extLst>
              <a:ext uri="{FF2B5EF4-FFF2-40B4-BE49-F238E27FC236}">
                <a16:creationId xmlns:a16="http://schemas.microsoft.com/office/drawing/2014/main" id="{6F50186E-1420-6CD4-1904-63C3E73D09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4523" y="0"/>
            <a:ext cx="3200407" cy="177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3487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7322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7A0DD6-66A6-0FD4-74A2-F52F4331D94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66D690-4D99-4C28-8E0B-FC90F52D238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78121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4087A-5B6F-04EF-8C27-2B16077E6C0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TITULO SESIÓN</a:t>
            </a:r>
            <a:endParaRPr lang="es-E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28F909-8361-AF1C-5931-BDB89925140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SUBTITULO</a:t>
            </a:r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BE8D-BFC7-FC47-2BD9-C4C400867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6D690-4D99-4C28-8E0B-FC90F52D238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204045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683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40CD20-7B3F-5813-241B-EEDFFFF971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01459" y="1390148"/>
            <a:ext cx="3833091" cy="683490"/>
          </a:xfrm>
        </p:spPr>
        <p:txBody>
          <a:bodyPr>
            <a:noAutofit/>
          </a:bodyPr>
          <a:lstStyle>
            <a:lvl1pPr>
              <a:defRPr sz="3200"/>
            </a:lvl1pPr>
          </a:lstStyle>
          <a:p>
            <a:r>
              <a:rPr lang="en-US" dirty="0"/>
              <a:t>NOMBRE SPEAKER</a:t>
            </a:r>
            <a:endParaRPr lang="es-E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1F20C5-CD28-08EE-E0AD-DE213E98C64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01458" y="2198111"/>
            <a:ext cx="3833091" cy="3722687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87033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08472B0-8B87-6982-A9B7-A8078A6540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66D690-4D99-4C28-8E0B-FC90F52D2383}" type="slidenum">
              <a:rPr lang="es-ES" smtClean="0"/>
              <a:t>‹#›</a:t>
            </a:fld>
            <a:endParaRPr lang="es-E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30764C-53A4-2868-7B33-BA2C604ECD8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998913" y="1284288"/>
            <a:ext cx="5616575" cy="21447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3B8DFD0C-D6C8-066C-C0AB-6124E58A351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248622" y="4501356"/>
            <a:ext cx="5616575" cy="21447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34C11316-5E14-5B0B-3802-78BDF960148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998913" y="540617"/>
            <a:ext cx="4913746" cy="650874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SPEAKER 1</a:t>
            </a:r>
            <a:endParaRPr lang="es-ES" dirty="0"/>
          </a:p>
        </p:txBody>
      </p:sp>
      <p:sp>
        <p:nvSpPr>
          <p:cNvPr id="8" name="Title 6">
            <a:extLst>
              <a:ext uri="{FF2B5EF4-FFF2-40B4-BE49-F238E27FC236}">
                <a16:creationId xmlns:a16="http://schemas.microsoft.com/office/drawing/2014/main" id="{7D08CF4E-B6B2-1E87-FFD2-62E216BD6228}"/>
              </a:ext>
            </a:extLst>
          </p:cNvPr>
          <p:cNvSpPr txBox="1">
            <a:spLocks/>
          </p:cNvSpPr>
          <p:nvPr userDrawn="1"/>
        </p:nvSpPr>
        <p:spPr>
          <a:xfrm>
            <a:off x="2248622" y="3916364"/>
            <a:ext cx="4913746" cy="65087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SPEAKER 2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90760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blipFill dpi="0" rotWithShape="1">
          <a:blip r:embed="rId2">
            <a:alphaModFix amt="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blue and red text on a black background&#10;&#10;Description automatically generated">
            <a:extLst>
              <a:ext uri="{FF2B5EF4-FFF2-40B4-BE49-F238E27FC236}">
                <a16:creationId xmlns:a16="http://schemas.microsoft.com/office/drawing/2014/main" id="{6F50186E-1420-6CD4-1904-63C3E73D095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4523" y="0"/>
            <a:ext cx="3200407" cy="1771075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7ACD1A-4DFE-457F-367A-F33AD5F98E0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7600" y="1293813"/>
            <a:ext cx="5716588" cy="50149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s-E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0846610-685B-4EDF-31D3-FF92EB3A0FF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AGENDA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15658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877AA-8586-3AC3-819C-684A4A2E411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69891" y="2362055"/>
            <a:ext cx="5119254" cy="1325129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SECCIÓN</a:t>
            </a:r>
            <a:endParaRPr lang="es-E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5782C-C10A-0A43-76C7-64DD1C000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6D690-4D99-4C28-8E0B-FC90F52D238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89906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37D85-D0AC-40FE-41C6-DA1B3B510A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E22843-7DFB-3B14-823C-1A2D18CCC6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F0E182-B774-D1D3-B8A3-76D9B362F4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B5D1E2-4175-5C0E-C62C-4BFAC2D57D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66D690-4D99-4C28-8E0B-FC90F52D238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95221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05603FD-395B-CCDC-BAA0-586D63817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E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3258D1-18D6-07EA-2DED-02ACB442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66D690-4D99-4C28-8E0B-FC90F52D2383}" type="slidenum">
              <a:rPr lang="es-ES" smtClean="0"/>
              <a:t>‹#›</a:t>
            </a:fld>
            <a:endParaRPr lang="es-ES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F62E54C3-054E-89ED-ACE6-E65A8F3C07A4}"/>
              </a:ext>
            </a:extLst>
          </p:cNvPr>
          <p:cNvSpPr txBox="1"/>
          <p:nvPr userDrawn="1"/>
        </p:nvSpPr>
        <p:spPr>
          <a:xfrm>
            <a:off x="6567054" y="6356350"/>
            <a:ext cx="32881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accent1"/>
                </a:solidFill>
              </a:rPr>
              <a:t>#bcdayES24</a:t>
            </a:r>
          </a:p>
        </p:txBody>
      </p:sp>
    </p:spTree>
    <p:extLst>
      <p:ext uri="{BB962C8B-B14F-4D97-AF65-F5344CB8AC3E}">
        <p14:creationId xmlns:p14="http://schemas.microsoft.com/office/powerpoint/2010/main" val="236645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  <p:sldLayoutId id="2147483666" r:id="rId2"/>
    <p:sldLayoutId id="2147483649" r:id="rId3"/>
    <p:sldLayoutId id="2147483660" r:id="rId4"/>
    <p:sldLayoutId id="2147483661" r:id="rId5"/>
    <p:sldLayoutId id="2147483662" r:id="rId6"/>
    <p:sldLayoutId id="2147483667" r:id="rId7"/>
    <p:sldLayoutId id="2147483650" r:id="rId8"/>
    <p:sldLayoutId id="2147483652" r:id="rId9"/>
    <p:sldLayoutId id="2147483656" r:id="rId10"/>
    <p:sldLayoutId id="2147483654" r:id="rId11"/>
    <p:sldLayoutId id="2147483655" r:id="rId12"/>
    <p:sldLayoutId id="2147483663" r:id="rId13"/>
    <p:sldLayoutId id="2147483665" r:id="rId14"/>
    <p:sldLayoutId id="2147483668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metamoof/BCDayES24" TargetMode="Externa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learn.microsoft.com/en-us/entra/identity-platform/v2-oauth2-auth-code-flow" TargetMode="External"/><Relationship Id="rId2" Type="http://schemas.openxmlformats.org/officeDocument/2006/relationships/hyperlink" Target="https://learn.microsoft.com/en-us/python/api/overview/azure/identity-readme?view=azure-python" TargetMode="Externa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github.com/metamoof/BCDayES24" TargetMode="Externa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876455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5E06E16-411A-D43E-8E18-1E9B83FE84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07" y="1113323"/>
            <a:ext cx="11752986" cy="5047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5071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6E484F-A9FF-B6D8-5313-72B18D1169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748" y="380172"/>
            <a:ext cx="8593810" cy="4691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0220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AE5A939-4FCF-8807-B52D-33E1ECF981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37" y="0"/>
            <a:ext cx="87205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8203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AC344E5-03D4-EB35-9E39-59FC88024C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7600" y="1573077"/>
            <a:ext cx="10236200" cy="4735647"/>
          </a:xfrm>
        </p:spPr>
        <p:txBody>
          <a:bodyPr/>
          <a:lstStyle/>
          <a:p>
            <a:r>
              <a:rPr lang="es-ES" dirty="0"/>
              <a:t>Creación automática de empresa</a:t>
            </a:r>
          </a:p>
          <a:p>
            <a:r>
              <a:rPr lang="es-ES" dirty="0"/>
              <a:t>Creación, Importación y aplicación de paquetes de configuración (</a:t>
            </a:r>
            <a:r>
              <a:rPr lang="es-ES" dirty="0" err="1"/>
              <a:t>RapidStart</a:t>
            </a:r>
            <a:r>
              <a:rPr lang="es-ES" dirty="0"/>
              <a:t>)</a:t>
            </a:r>
          </a:p>
          <a:p>
            <a:r>
              <a:rPr lang="es-ES" dirty="0"/>
              <a:t>En este caso, una carga inicial de clientes aleatorios</a:t>
            </a:r>
          </a:p>
          <a:p>
            <a:endParaRPr lang="es-ES" dirty="0"/>
          </a:p>
          <a:p>
            <a:r>
              <a:rPr lang="es-ES" dirty="0"/>
              <a:t>Este script no lo voy a mostrar, pero le he metido comentarios, y se puede descargar desde mi repositorio GitHub</a:t>
            </a:r>
          </a:p>
          <a:p>
            <a:endParaRPr lang="es-ES" dirty="0"/>
          </a:p>
          <a:p>
            <a:r>
              <a:rPr lang="es-ES" dirty="0">
                <a:hlinkClick r:id="rId2"/>
              </a:rPr>
              <a:t>https://github.com/metamoof/BCDayES24</a:t>
            </a:r>
            <a:endParaRPr lang="es-E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BB106B-5693-02CC-0B6D-77904026E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Y la puesta en marcha de esta demo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D8ED9C-10AF-9E7D-783E-895D835DB6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3123" y="4539712"/>
            <a:ext cx="2171538" cy="2171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7626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1695B71-A556-E8FB-E398-B554454E136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7600" y="1402597"/>
            <a:ext cx="10236200" cy="4906128"/>
          </a:xfrm>
        </p:spPr>
        <p:txBody>
          <a:bodyPr/>
          <a:lstStyle/>
          <a:p>
            <a:r>
              <a:rPr lang="es-ES" dirty="0"/>
              <a:t>En general, el 90% del problema lo resuelve la librería </a:t>
            </a:r>
            <a:r>
              <a:rPr lang="es-ES" sz="2400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  <a:hlinkClick r:id="rId2"/>
              </a:rPr>
              <a:t>azure.identity</a:t>
            </a:r>
            <a:endParaRPr lang="es-ES" sz="2400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r>
              <a:rPr lang="es-ES" dirty="0"/>
              <a:t>Incluye varias maneras de autentificar:</a:t>
            </a:r>
          </a:p>
          <a:p>
            <a:pPr lvl="1"/>
            <a:r>
              <a:rPr lang="es-ES" dirty="0"/>
              <a:t>Variables de Entorno – </a:t>
            </a:r>
            <a:r>
              <a:rPr lang="es-ES" sz="2000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AZURE_TENANT, AZURE_CLIENT_ID, AZURE_CLIENT_SECRET</a:t>
            </a:r>
          </a:p>
          <a:p>
            <a:pPr lvl="1"/>
            <a:r>
              <a:rPr lang="es-ES" dirty="0"/>
              <a:t>Identidad Gestionada (</a:t>
            </a:r>
            <a:r>
              <a:rPr lang="es-ES" dirty="0" err="1"/>
              <a:t>Managed</a:t>
            </a:r>
            <a:r>
              <a:rPr lang="es-ES" dirty="0"/>
              <a:t> </a:t>
            </a:r>
            <a:r>
              <a:rPr lang="es-ES" dirty="0" err="1"/>
              <a:t>Identity</a:t>
            </a:r>
            <a:r>
              <a:rPr lang="es-ES" dirty="0"/>
              <a:t>) – </a:t>
            </a:r>
            <a:r>
              <a:rPr lang="es-ES" dirty="0" err="1"/>
              <a:t>e.g</a:t>
            </a:r>
            <a:r>
              <a:rPr lang="es-ES" dirty="0"/>
              <a:t>. Azure </a:t>
            </a:r>
            <a:r>
              <a:rPr lang="es-ES" dirty="0" err="1"/>
              <a:t>Functions</a:t>
            </a:r>
            <a:endParaRPr lang="es-ES" dirty="0"/>
          </a:p>
          <a:p>
            <a:pPr lvl="1"/>
            <a:r>
              <a:rPr lang="es-ES" dirty="0"/>
              <a:t>Herramientas de terminal – </a:t>
            </a:r>
            <a:r>
              <a:rPr lang="es-ES" sz="2000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az</a:t>
            </a:r>
            <a:r>
              <a:rPr lang="es-ES" sz="2000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 </a:t>
            </a:r>
            <a:r>
              <a:rPr lang="es-ES" sz="2000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login</a:t>
            </a:r>
            <a:r>
              <a:rPr lang="es-ES" sz="2000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, </a:t>
            </a:r>
            <a:r>
              <a:rPr lang="es-ES" sz="2000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azd</a:t>
            </a:r>
            <a:r>
              <a:rPr lang="es-ES" sz="2000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 </a:t>
            </a:r>
            <a:r>
              <a:rPr lang="es-ES" sz="2000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login</a:t>
            </a:r>
            <a:r>
              <a:rPr lang="es-ES" sz="2000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, </a:t>
            </a:r>
            <a:r>
              <a:rPr lang="es-ES" sz="2000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Connect-AzAccount</a:t>
            </a:r>
            <a:endParaRPr lang="es-ES" sz="2000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pPr lvl="1"/>
            <a:r>
              <a:rPr lang="es-ES" dirty="0"/>
              <a:t>Abrir una ventana en un Browser – </a:t>
            </a:r>
            <a:r>
              <a:rPr lang="es-ES" dirty="0" err="1">
                <a:hlinkClick r:id="rId3"/>
              </a:rPr>
              <a:t>Authorization</a:t>
            </a:r>
            <a:r>
              <a:rPr lang="es-ES" dirty="0">
                <a:hlinkClick r:id="rId3"/>
              </a:rPr>
              <a:t> </a:t>
            </a:r>
            <a:r>
              <a:rPr lang="es-ES" dirty="0" err="1">
                <a:hlinkClick r:id="rId3"/>
              </a:rPr>
              <a:t>Code</a:t>
            </a:r>
            <a:r>
              <a:rPr lang="es-ES" dirty="0">
                <a:hlinkClick r:id="rId3"/>
              </a:rPr>
              <a:t> Flow</a:t>
            </a:r>
            <a:endParaRPr lang="es-ES" dirty="0"/>
          </a:p>
          <a:p>
            <a:pPr lvl="1"/>
            <a:r>
              <a:rPr lang="es-ES" dirty="0"/>
              <a:t>Certificados de cliente, Código de dispositivo, </a:t>
            </a:r>
            <a:r>
              <a:rPr lang="es-ES" dirty="0" err="1"/>
              <a:t>etc</a:t>
            </a:r>
            <a:r>
              <a:rPr lang="es-ES" dirty="0"/>
              <a:t>…</a:t>
            </a:r>
          </a:p>
          <a:p>
            <a:r>
              <a:rPr lang="es-ES" dirty="0"/>
              <a:t>Lo más fácil: </a:t>
            </a:r>
            <a:r>
              <a:rPr lang="es-ES" sz="2400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azure.identity.DefaultAzureCredential</a:t>
            </a:r>
            <a:endParaRPr lang="es-ES" sz="2400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endParaRPr lang="es-E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A764C44-26E6-227C-1CD6-02B65B6DBA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Autentificación a BC en Python</a:t>
            </a:r>
          </a:p>
        </p:txBody>
      </p:sp>
    </p:spTree>
    <p:extLst>
      <p:ext uri="{BB962C8B-B14F-4D97-AF65-F5344CB8AC3E}">
        <p14:creationId xmlns:p14="http://schemas.microsoft.com/office/powerpoint/2010/main" val="897613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FCF145F-A75D-42CD-1A6D-452DF4FA60D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7600" y="1495586"/>
            <a:ext cx="10236200" cy="1933414"/>
          </a:xfrm>
        </p:spPr>
        <p:txBody>
          <a:bodyPr/>
          <a:lstStyle/>
          <a:p>
            <a:r>
              <a:rPr lang="es-ES" dirty="0"/>
              <a:t>Hay muchas librerías de http en Python, pero la más popular es </a:t>
            </a:r>
            <a:r>
              <a:rPr lang="es-ES" dirty="0" err="1"/>
              <a:t>requests</a:t>
            </a:r>
            <a:r>
              <a:rPr lang="es-ES" dirty="0"/>
              <a:t>.</a:t>
            </a:r>
          </a:p>
          <a:p>
            <a:r>
              <a:rPr lang="es-ES" dirty="0" err="1"/>
              <a:t>Requests</a:t>
            </a:r>
            <a:r>
              <a:rPr lang="es-ES" dirty="0"/>
              <a:t> no hace autentificación OAuth 2.0, pero es extensible</a:t>
            </a:r>
          </a:p>
          <a:p>
            <a:r>
              <a:rPr lang="es-ES" dirty="0"/>
              <a:t>He creado una librería – </a:t>
            </a:r>
            <a:r>
              <a:rPr lang="es-ES" dirty="0" err="1"/>
              <a:t>msgraphhelper</a:t>
            </a:r>
            <a:r>
              <a:rPr lang="es-ES" dirty="0"/>
              <a:t> – que quita el trabajo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AE78DC-1B15-B50F-E5E9-4C568E0DE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Acceso a </a:t>
            </a:r>
            <a:r>
              <a:rPr lang="es-ES" dirty="0" err="1"/>
              <a:t>APIs</a:t>
            </a:r>
            <a:endParaRPr lang="es-E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F56A2AF-F31A-AD58-9066-9821C7E9D30A}"/>
              </a:ext>
            </a:extLst>
          </p:cNvPr>
          <p:cNvSpPr txBox="1"/>
          <p:nvPr/>
        </p:nvSpPr>
        <p:spPr>
          <a:xfrm>
            <a:off x="1565329" y="3525864"/>
            <a:ext cx="86480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0" dirty="0">
                <a:solidFill>
                  <a:srgbClr val="0098DD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import</a:t>
            </a: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 </a:t>
            </a:r>
            <a:r>
              <a:rPr lang="en-GB" b="0" dirty="0" err="1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msgraphhelper</a:t>
            </a:r>
            <a:endParaRPr lang="en-GB" b="0" dirty="0">
              <a:solidFill>
                <a:srgbClr val="383A42"/>
              </a:solidFill>
              <a:effectLst/>
              <a:highlight>
                <a:srgbClr val="F9F9F9"/>
              </a:highlight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r>
              <a:rPr lang="en-GB" b="0" dirty="0">
                <a:solidFill>
                  <a:srgbClr val="0098DD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from</a:t>
            </a: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 </a:t>
            </a:r>
            <a:r>
              <a:rPr lang="en-GB" b="0" dirty="0" err="1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azure</a:t>
            </a:r>
            <a:r>
              <a:rPr lang="en-GB" b="0" dirty="0" err="1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.</a:t>
            </a:r>
            <a:r>
              <a:rPr lang="en-GB" b="0" dirty="0" err="1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identity</a:t>
            </a: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 </a:t>
            </a:r>
            <a:r>
              <a:rPr lang="en-GB" b="0" dirty="0">
                <a:solidFill>
                  <a:srgbClr val="0098DD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import</a:t>
            </a: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 </a:t>
            </a:r>
            <a:r>
              <a:rPr lang="en-GB" b="0" dirty="0" err="1">
                <a:solidFill>
                  <a:srgbClr val="D52753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DefaultAzureCredential</a:t>
            </a:r>
            <a:endParaRPr lang="en-GB" b="0" dirty="0">
              <a:solidFill>
                <a:srgbClr val="383A42"/>
              </a:solidFill>
              <a:effectLst/>
              <a:highlight>
                <a:srgbClr val="F9F9F9"/>
              </a:highlight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b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</a:b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scope </a:t>
            </a:r>
            <a:r>
              <a:rPr lang="en-GB" b="0" dirty="0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=</a:t>
            </a: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 </a:t>
            </a:r>
            <a:r>
              <a:rPr lang="en-GB" b="0" dirty="0">
                <a:solidFill>
                  <a:srgbClr val="C5A33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"https://api.businesscentral.dynamics.com/.default"</a:t>
            </a:r>
            <a:endParaRPr lang="en-GB" b="0" dirty="0">
              <a:solidFill>
                <a:srgbClr val="383A42"/>
              </a:solidFill>
              <a:effectLst/>
              <a:highlight>
                <a:srgbClr val="F9F9F9"/>
              </a:highlight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b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</a:b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credential </a:t>
            </a:r>
            <a:r>
              <a:rPr lang="en-GB" b="0" dirty="0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=</a:t>
            </a: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 </a:t>
            </a:r>
            <a:r>
              <a:rPr lang="en-GB" b="0" dirty="0" err="1">
                <a:solidFill>
                  <a:srgbClr val="D52753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DefaultAzureCredential</a:t>
            </a:r>
            <a:r>
              <a:rPr lang="en-GB" b="0" dirty="0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()</a:t>
            </a:r>
            <a:endParaRPr lang="en-GB" b="0" dirty="0">
              <a:solidFill>
                <a:srgbClr val="383A42"/>
              </a:solidFill>
              <a:effectLst/>
              <a:highlight>
                <a:srgbClr val="F9F9F9"/>
              </a:highlight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b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</a:b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session </a:t>
            </a:r>
            <a:r>
              <a:rPr lang="en-GB" b="0" dirty="0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=</a:t>
            </a: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 </a:t>
            </a:r>
            <a:r>
              <a:rPr lang="en-GB" b="0" dirty="0" err="1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msgraphhelper</a:t>
            </a:r>
            <a:r>
              <a:rPr lang="en-GB" b="0" dirty="0" err="1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.</a:t>
            </a:r>
            <a:r>
              <a:rPr lang="en-GB" b="0" dirty="0" err="1">
                <a:solidFill>
                  <a:srgbClr val="23974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get_graph_session</a:t>
            </a:r>
            <a:r>
              <a:rPr lang="en-GB" b="0" dirty="0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(</a:t>
            </a: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credential</a:t>
            </a:r>
            <a:r>
              <a:rPr lang="en-GB" b="0" dirty="0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,</a:t>
            </a:r>
            <a:r>
              <a:rPr lang="en-GB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 scope</a:t>
            </a:r>
            <a:r>
              <a:rPr lang="en-GB" b="0" dirty="0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)</a:t>
            </a:r>
            <a:endParaRPr lang="en-GB" b="0" dirty="0">
              <a:solidFill>
                <a:srgbClr val="383A42"/>
              </a:solidFill>
              <a:effectLst/>
              <a:highlight>
                <a:srgbClr val="F9F9F9"/>
              </a:highlight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endParaRPr lang="es-ES" dirty="0"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27715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2142E6D-55CB-CA04-913C-861A522ECA9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7600" y="1611823"/>
            <a:ext cx="10236200" cy="4696901"/>
          </a:xfrm>
        </p:spPr>
        <p:txBody>
          <a:bodyPr/>
          <a:lstStyle/>
          <a:p>
            <a:r>
              <a:rPr lang="es-ES" dirty="0"/>
              <a:t>“Basado en hechos reales”</a:t>
            </a:r>
          </a:p>
          <a:p>
            <a:r>
              <a:rPr lang="es-ES" dirty="0"/>
              <a:t>Cambiamos extensión de SII, y la nueva extensión requiere un formato específico de NIF en los clientes</a:t>
            </a:r>
          </a:p>
          <a:p>
            <a:pPr lvl="1"/>
            <a:r>
              <a:rPr lang="es-ES" dirty="0"/>
              <a:t>En clientes españoles, es el NIF a secas</a:t>
            </a:r>
          </a:p>
          <a:p>
            <a:pPr lvl="1"/>
            <a:r>
              <a:rPr lang="es-ES" dirty="0"/>
              <a:t>En clientes comunitarios es el NIF con código país</a:t>
            </a:r>
          </a:p>
          <a:p>
            <a:pPr lvl="1"/>
            <a:r>
              <a:rPr lang="es-ES" dirty="0"/>
              <a:t>En clientes extranjeros – un NIF “Único” – país + código cliente</a:t>
            </a:r>
          </a:p>
          <a:p>
            <a:r>
              <a:rPr lang="es-ES" dirty="0"/>
              <a:t>Tengo unos 600 clientes</a:t>
            </a:r>
          </a:p>
          <a:p>
            <a:r>
              <a:rPr lang="es-ES" dirty="0"/>
              <a:t>No es trivial hacerlo en Excel, por lo que llaman al informático</a:t>
            </a:r>
          </a:p>
          <a:p>
            <a:r>
              <a:rPr lang="es-ES" dirty="0"/>
              <a:t>Pues se hace un script para este cambio</a:t>
            </a:r>
          </a:p>
          <a:p>
            <a:endParaRPr lang="es-E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61737B5-7995-D057-052D-FF1B65B414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 práctico</a:t>
            </a:r>
          </a:p>
        </p:txBody>
      </p:sp>
    </p:spTree>
    <p:extLst>
      <p:ext uri="{BB962C8B-B14F-4D97-AF65-F5344CB8AC3E}">
        <p14:creationId xmlns:p14="http://schemas.microsoft.com/office/powerpoint/2010/main" val="42248875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23FF8-D88C-69AC-65CE-CFB28873FB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Demo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C3E6111-FA0B-BCE2-1386-02B9B269B4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Hagamos un script</a:t>
            </a:r>
          </a:p>
        </p:txBody>
      </p:sp>
    </p:spTree>
    <p:extLst>
      <p:ext uri="{BB962C8B-B14F-4D97-AF65-F5344CB8AC3E}">
        <p14:creationId xmlns:p14="http://schemas.microsoft.com/office/powerpoint/2010/main" val="31834244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639DD6E-D12B-8FA3-91E7-A0475919AF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7600" y="1293813"/>
            <a:ext cx="10236200" cy="5014912"/>
          </a:xfrm>
        </p:spPr>
        <p:txBody>
          <a:bodyPr/>
          <a:lstStyle/>
          <a:p>
            <a:r>
              <a:rPr lang="es-ES" dirty="0"/>
              <a:t>Utilizar el modo interactivo </a:t>
            </a:r>
          </a:p>
          <a:p>
            <a:r>
              <a:rPr lang="es-ES" dirty="0"/>
              <a:t>Utilizar la sesión de </a:t>
            </a:r>
            <a:r>
              <a:rPr lang="es-ES" dirty="0" err="1"/>
              <a:t>requests</a:t>
            </a:r>
            <a:r>
              <a:rPr lang="es-ES" dirty="0"/>
              <a:t> para hacer GET, POST, PATCH</a:t>
            </a:r>
          </a:p>
          <a:p>
            <a:r>
              <a:rPr lang="en-GB" sz="2400" b="0" dirty="0" err="1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response</a:t>
            </a:r>
            <a:r>
              <a:rPr lang="en-GB" sz="2400" b="0" dirty="0" err="1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.</a:t>
            </a:r>
            <a:r>
              <a:rPr lang="en-GB" sz="2400" dirty="0" err="1">
                <a:solidFill>
                  <a:srgbClr val="23974A"/>
                </a:solidFill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json</a:t>
            </a:r>
            <a:r>
              <a:rPr lang="en-GB" sz="2400" b="0" dirty="0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()</a:t>
            </a:r>
            <a:r>
              <a:rPr lang="en-GB" sz="2400" b="0" dirty="0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 </a:t>
            </a:r>
            <a:r>
              <a:rPr lang="es-ES" dirty="0"/>
              <a:t>crea una estructura de datos manipulable</a:t>
            </a:r>
          </a:p>
          <a:p>
            <a:r>
              <a:rPr lang="en-GB" sz="2400" b="0" dirty="0" err="1">
                <a:solidFill>
                  <a:srgbClr val="383A42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response</a:t>
            </a:r>
            <a:r>
              <a:rPr lang="en-GB" sz="2400" b="0" dirty="0" err="1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.</a:t>
            </a:r>
            <a:r>
              <a:rPr lang="en-GB" sz="2400" b="0" dirty="0" err="1">
                <a:solidFill>
                  <a:srgbClr val="23974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raise_for_status</a:t>
            </a:r>
            <a:r>
              <a:rPr lang="en-GB" sz="2400" b="0" dirty="0">
                <a:solidFill>
                  <a:srgbClr val="7A82DA"/>
                </a:solidFill>
                <a:effectLst/>
                <a:highlight>
                  <a:srgbClr val="F9F9F9"/>
                </a:highlight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()</a:t>
            </a:r>
            <a:endParaRPr lang="en-GB" sz="2400" b="0" dirty="0">
              <a:solidFill>
                <a:srgbClr val="383A42"/>
              </a:solidFill>
              <a:effectLst/>
              <a:highlight>
                <a:srgbClr val="F9F9F9"/>
              </a:highlight>
              <a:latin typeface="CaskaydiaCove NF" panose="02000009000000000000" pitchFamily="50" charset="0"/>
              <a:ea typeface="CaskaydiaCove NF" panose="02000009000000000000" pitchFamily="50" charset="0"/>
              <a:cs typeface="CaskaydiaCove NF" panose="02000009000000000000" pitchFamily="50" charset="0"/>
            </a:endParaRPr>
          </a:p>
          <a:p>
            <a:r>
              <a:rPr lang="es-ES" dirty="0"/>
              <a:t>En operaciones PATCH hay que incluir el </a:t>
            </a:r>
            <a:r>
              <a:rPr lang="es-ES" dirty="0" err="1"/>
              <a:t>etag</a:t>
            </a:r>
            <a:r>
              <a:rPr lang="es-ES" dirty="0"/>
              <a:t> en la cabecera </a:t>
            </a:r>
            <a:r>
              <a:rPr lang="es-ES" sz="2400" dirty="0" err="1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If</a:t>
            </a:r>
            <a:r>
              <a:rPr lang="es-ES" sz="2400" dirty="0">
                <a:latin typeface="CaskaydiaCove NF" panose="02000009000000000000" pitchFamily="50" charset="0"/>
                <a:ea typeface="CaskaydiaCove NF" panose="02000009000000000000" pitchFamily="50" charset="0"/>
                <a:cs typeface="CaskaydiaCove NF" panose="02000009000000000000" pitchFamily="50" charset="0"/>
              </a:rPr>
              <a:t>-Match</a:t>
            </a:r>
          </a:p>
          <a:p>
            <a:r>
              <a:rPr lang="es-ES" dirty="0"/>
              <a:t>Usar lotes (</a:t>
            </a:r>
            <a:r>
              <a:rPr lang="es-ES" dirty="0" err="1"/>
              <a:t>batch</a:t>
            </a:r>
            <a:r>
              <a:rPr lang="es-ES" dirty="0"/>
              <a:t>) para agrupar peticiones</a:t>
            </a:r>
          </a:p>
          <a:p>
            <a:endParaRPr lang="es-ES" dirty="0"/>
          </a:p>
          <a:p>
            <a:r>
              <a:rPr lang="es-ES" dirty="0"/>
              <a:t>Se puede descargar el script de mi repositorio</a:t>
            </a:r>
          </a:p>
          <a:p>
            <a:r>
              <a:rPr lang="es-ES" dirty="0">
                <a:hlinkClick r:id="rId2"/>
              </a:rPr>
              <a:t>https://github.com/metamoof/BCDayES24</a:t>
            </a:r>
            <a:endParaRPr lang="es-ES" dirty="0"/>
          </a:p>
          <a:p>
            <a:endParaRPr lang="es-ES" dirty="0"/>
          </a:p>
          <a:p>
            <a:endParaRPr lang="es-E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85EFAFA-0A29-5325-3AA9-F7E99C746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Resumen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6751B8-1FCD-3B28-DEC0-DBA417BE93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3261" y="4518186"/>
            <a:ext cx="1790539" cy="179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478001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contenido 7" descr="Código QR&#10;&#10;Descripción generada automáticamente">
            <a:extLst>
              <a:ext uri="{FF2B5EF4-FFF2-40B4-BE49-F238E27FC236}">
                <a16:creationId xmlns:a16="http://schemas.microsoft.com/office/drawing/2014/main" id="{8090FD36-083A-BD4D-ABFF-5C2ECEB20F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675" y="992187"/>
            <a:ext cx="4873625" cy="4873625"/>
          </a:xfrm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D208513B-D743-EF8A-B0B9-385069D6E530}"/>
              </a:ext>
            </a:extLst>
          </p:cNvPr>
          <p:cNvSpPr txBox="1"/>
          <p:nvPr/>
        </p:nvSpPr>
        <p:spPr>
          <a:xfrm>
            <a:off x="7829550" y="3076575"/>
            <a:ext cx="33337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dirty="0"/>
              <a:t>Valora la sesión</a:t>
            </a:r>
          </a:p>
        </p:txBody>
      </p:sp>
    </p:spTree>
    <p:extLst>
      <p:ext uri="{BB962C8B-B14F-4D97-AF65-F5344CB8AC3E}">
        <p14:creationId xmlns:p14="http://schemas.microsoft.com/office/powerpoint/2010/main" val="8903748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813112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79483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8251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E61F60-79E1-9E27-43E6-2B5584665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1459" y="1390148"/>
            <a:ext cx="4102697" cy="683490"/>
          </a:xfrm>
        </p:spPr>
        <p:txBody>
          <a:bodyPr/>
          <a:lstStyle/>
          <a:p>
            <a:r>
              <a:rPr lang="es-ES" dirty="0"/>
              <a:t>Giles Antonio Radford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E493BB3-4A38-D5E3-3A89-210E71992D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Inglés de Mallorca</a:t>
            </a:r>
          </a:p>
          <a:p>
            <a:r>
              <a:rPr lang="es-ES" dirty="0"/>
              <a:t>Enterprise </a:t>
            </a:r>
            <a:r>
              <a:rPr lang="es-ES" dirty="0" err="1"/>
              <a:t>Architect</a:t>
            </a:r>
            <a:r>
              <a:rPr lang="es-ES" dirty="0"/>
              <a:t> – Transcoma Grupo Empresarial</a:t>
            </a:r>
          </a:p>
          <a:p>
            <a:r>
              <a:rPr lang="es-ES" dirty="0"/>
              <a:t>25 años en desarrollo de software y gestión de empresas</a:t>
            </a:r>
          </a:p>
          <a:p>
            <a:r>
              <a:rPr lang="es-ES" dirty="0"/>
              <a:t>3 años con BC</a:t>
            </a:r>
          </a:p>
          <a:p>
            <a:r>
              <a:rPr lang="es-ES" dirty="0"/>
              <a:t>20 años con Python</a:t>
            </a:r>
          </a:p>
        </p:txBody>
      </p:sp>
      <p:pic>
        <p:nvPicPr>
          <p:cNvPr id="1026" name="Picture 2" descr="undefined">
            <a:extLst>
              <a:ext uri="{FF2B5EF4-FFF2-40B4-BE49-F238E27FC236}">
                <a16:creationId xmlns:a16="http://schemas.microsoft.com/office/drawing/2014/main" id="{E61F77DC-5F38-B43E-51E6-4B6D6E75B0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8593" y="6036590"/>
            <a:ext cx="976393" cy="61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172A4F5-D4EE-ADE0-7628-1A41BAF9D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3286" y="6036590"/>
            <a:ext cx="1200094" cy="6199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E4B7C6C-D8FA-F4DE-E6A8-A1DEF899946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255" t="1407" r="255" b="24264"/>
          <a:stretch/>
        </p:blipFill>
        <p:spPr>
          <a:xfrm>
            <a:off x="2356519" y="2255004"/>
            <a:ext cx="3040114" cy="300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7239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161AC39-0D1D-38F4-FF62-F4E69994BE4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s-ES" dirty="0"/>
              <a:t>¿Por qué usar Python?</a:t>
            </a:r>
          </a:p>
          <a:p>
            <a:r>
              <a:rPr lang="es-ES" dirty="0"/>
              <a:t>Ejemplos de cosas hechas con Python,  </a:t>
            </a:r>
            <a:r>
              <a:rPr lang="es-ES" dirty="0" err="1"/>
              <a:t>APIs</a:t>
            </a:r>
            <a:r>
              <a:rPr lang="es-ES" dirty="0"/>
              <a:t> y Web </a:t>
            </a:r>
            <a:r>
              <a:rPr lang="es-ES" dirty="0" err="1"/>
              <a:t>Services</a:t>
            </a:r>
            <a:endParaRPr lang="es-ES" dirty="0"/>
          </a:p>
          <a:p>
            <a:r>
              <a:rPr lang="es-ES" dirty="0"/>
              <a:t>Credenciales OAuth2 en Python</a:t>
            </a:r>
          </a:p>
          <a:p>
            <a:r>
              <a:rPr lang="es-ES" dirty="0"/>
              <a:t>Demo: Script simple</a:t>
            </a:r>
          </a:p>
          <a:p>
            <a:endParaRPr lang="es-ES" dirty="0"/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776D44CF-A917-91D1-95CC-CDFE5F4B95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5353830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8428D07-F997-6685-9320-17033681DC1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7600" y="1495585"/>
            <a:ext cx="10236200" cy="4813139"/>
          </a:xfrm>
        </p:spPr>
        <p:txBody>
          <a:bodyPr/>
          <a:lstStyle/>
          <a:p>
            <a:r>
              <a:rPr lang="es-ES" dirty="0"/>
              <a:t>No todo el mundo sabe programar AL</a:t>
            </a:r>
          </a:p>
          <a:p>
            <a:r>
              <a:rPr lang="es-ES" dirty="0"/>
              <a:t>Instalar extensiones de AL es potencialmente complicado </a:t>
            </a:r>
          </a:p>
          <a:p>
            <a:r>
              <a:rPr lang="es-ES" dirty="0"/>
              <a:t>Hay empresas usuarias de BC que tienen programadores en plantilla</a:t>
            </a:r>
          </a:p>
          <a:p>
            <a:pPr lvl="1"/>
            <a:r>
              <a:rPr lang="es-ES" dirty="0"/>
              <a:t>Integraciones se pueden hacer por un equipo no de BC</a:t>
            </a:r>
          </a:p>
          <a:p>
            <a:pPr lvl="1"/>
            <a:r>
              <a:rPr lang="es-ES" dirty="0"/>
              <a:t>Flexibilidad a la hora de implementar procesos</a:t>
            </a:r>
          </a:p>
          <a:p>
            <a:r>
              <a:rPr lang="es-ES" dirty="0"/>
              <a:t>Los </a:t>
            </a:r>
            <a:r>
              <a:rPr lang="es-ES" dirty="0" err="1"/>
              <a:t>APIs</a:t>
            </a:r>
            <a:r>
              <a:rPr lang="es-ES" dirty="0"/>
              <a:t>/WS dan un acceso controlado a los datos y procesos subyacentes</a:t>
            </a:r>
          </a:p>
          <a:p>
            <a:r>
              <a:rPr lang="es-ES" dirty="0"/>
              <a:t>Muchas veces es más fácil usar un script externo para una cosa puntual</a:t>
            </a:r>
          </a:p>
          <a:p>
            <a:endParaRPr lang="es-E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3F9D5B4-2BEE-3028-FA70-88D0D344D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¿Por qué usar </a:t>
            </a:r>
            <a:r>
              <a:rPr lang="es-ES" dirty="0" err="1"/>
              <a:t>APIs</a:t>
            </a:r>
            <a:r>
              <a:rPr lang="es-ES" dirty="0"/>
              <a:t>/Web </a:t>
            </a:r>
            <a:r>
              <a:rPr lang="es-ES" dirty="0" err="1"/>
              <a:t>Services</a:t>
            </a:r>
            <a:r>
              <a:rPr lang="es-E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5342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0B44933-EED0-EF9E-8696-7BA9A91430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7600" y="1518833"/>
            <a:ext cx="10236200" cy="4789891"/>
          </a:xfrm>
        </p:spPr>
        <p:txBody>
          <a:bodyPr/>
          <a:lstStyle/>
          <a:p>
            <a:r>
              <a:rPr lang="es-ES" dirty="0"/>
              <a:t>Lenguaje de programación con solera</a:t>
            </a:r>
          </a:p>
          <a:p>
            <a:r>
              <a:rPr lang="es-ES" dirty="0"/>
              <a:t>Interpretado al instante</a:t>
            </a:r>
          </a:p>
          <a:p>
            <a:r>
              <a:rPr lang="es-ES" dirty="0"/>
              <a:t>“</a:t>
            </a:r>
            <a:r>
              <a:rPr lang="es-ES" dirty="0" err="1"/>
              <a:t>Duck</a:t>
            </a:r>
            <a:r>
              <a:rPr lang="es-ES" dirty="0"/>
              <a:t> </a:t>
            </a:r>
            <a:r>
              <a:rPr lang="es-ES" dirty="0" err="1"/>
              <a:t>Typing</a:t>
            </a:r>
            <a:r>
              <a:rPr lang="es-ES" dirty="0"/>
              <a:t>” – el control de tipos es opcional</a:t>
            </a:r>
          </a:p>
          <a:p>
            <a:r>
              <a:rPr lang="es-ES" dirty="0"/>
              <a:t>Muy buena integración JSON</a:t>
            </a:r>
          </a:p>
          <a:p>
            <a:r>
              <a:rPr lang="es-ES" dirty="0"/>
              <a:t>Microsoft le da soporte – no tanto como .NET y </a:t>
            </a:r>
            <a:r>
              <a:rPr lang="es-ES" dirty="0" err="1"/>
              <a:t>Typescript</a:t>
            </a:r>
            <a:r>
              <a:rPr lang="es-ES" dirty="0"/>
              <a:t>, pero está ahí</a:t>
            </a:r>
          </a:p>
          <a:p>
            <a:r>
              <a:rPr lang="es-ES" dirty="0"/>
              <a:t>Se pueden crear Azure </a:t>
            </a:r>
            <a:r>
              <a:rPr lang="es-ES" dirty="0" err="1"/>
              <a:t>Functions</a:t>
            </a:r>
            <a:r>
              <a:rPr lang="es-ES" dirty="0"/>
              <a:t> de Python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B04385-F48D-8554-FE62-79CA34FC7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¿Por qué Python?</a:t>
            </a:r>
          </a:p>
        </p:txBody>
      </p:sp>
    </p:spTree>
    <p:extLst>
      <p:ext uri="{BB962C8B-B14F-4D97-AF65-F5344CB8AC3E}">
        <p14:creationId xmlns:p14="http://schemas.microsoft.com/office/powerpoint/2010/main" val="3497078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654A39B-F138-F8C0-1580-EF6F62EB116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1117600" y="1456841"/>
            <a:ext cx="10041180" cy="4851884"/>
          </a:xfrm>
        </p:spPr>
        <p:txBody>
          <a:bodyPr/>
          <a:lstStyle/>
          <a:p>
            <a:r>
              <a:rPr lang="es-ES" dirty="0"/>
              <a:t>No me da tiempo a hablar a fondo de todo lo que se puede hacer con Python y BC</a:t>
            </a:r>
          </a:p>
          <a:p>
            <a:r>
              <a:rPr lang="es-ES" dirty="0"/>
              <a:t>Pero si que quiero mostrar unas pocas aplicaciones que hemos hecho en la casa para daros ideas de lo que se puede hacer con </a:t>
            </a:r>
            <a:r>
              <a:rPr lang="es-ES" dirty="0" err="1"/>
              <a:t>APIs</a:t>
            </a:r>
            <a:r>
              <a:rPr lang="es-ES" dirty="0"/>
              <a:t> y Web </a:t>
            </a:r>
            <a:r>
              <a:rPr lang="es-ES" dirty="0" err="1"/>
              <a:t>Services</a:t>
            </a:r>
            <a:r>
              <a:rPr lang="es-ES" dirty="0"/>
              <a:t>. 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2450288-6CBD-1259-4583-B124D0B9E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Posibilidades</a:t>
            </a:r>
          </a:p>
        </p:txBody>
      </p:sp>
    </p:spTree>
    <p:extLst>
      <p:ext uri="{BB962C8B-B14F-4D97-AF65-F5344CB8AC3E}">
        <p14:creationId xmlns:p14="http://schemas.microsoft.com/office/powerpoint/2010/main" val="42663896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F773FA-A99A-A805-D3BB-901349EC6D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640305" cy="6297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566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rgbClr val="151515"/>
      </a:dk1>
      <a:lt1>
        <a:srgbClr val="FFFFFF"/>
      </a:lt1>
      <a:dk2>
        <a:srgbClr val="D9D9D9"/>
      </a:dk2>
      <a:lt2>
        <a:srgbClr val="50B8A7"/>
      </a:lt2>
      <a:accent1>
        <a:srgbClr val="50B8A7"/>
      </a:accent1>
      <a:accent2>
        <a:srgbClr val="D93F55"/>
      </a:accent2>
      <a:accent3>
        <a:srgbClr val="4193DD"/>
      </a:accent3>
      <a:accent4>
        <a:srgbClr val="FFFFFF"/>
      </a:accent4>
      <a:accent5>
        <a:srgbClr val="32C7A9"/>
      </a:accent5>
      <a:accent6>
        <a:srgbClr val="4A9BDC"/>
      </a:accent6>
      <a:hlink>
        <a:srgbClr val="EB817E"/>
      </a:hlink>
      <a:folHlink>
        <a:srgbClr val="92C3E9"/>
      </a:folHlink>
    </a:clrScheme>
    <a:fontScheme name="BcDayEs">
      <a:majorFont>
        <a:latin typeface="Tenorite"/>
        <a:ea typeface=""/>
        <a:cs typeface=""/>
      </a:majorFont>
      <a:minorFont>
        <a:latin typeface="Apto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2966</TotalTime>
  <Words>641</Words>
  <Application>Microsoft Office PowerPoint</Application>
  <PresentationFormat>Widescreen</PresentationFormat>
  <Paragraphs>77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Aptos</vt:lpstr>
      <vt:lpstr>Arial</vt:lpstr>
      <vt:lpstr>CaskaydiaCove NF</vt:lpstr>
      <vt:lpstr>Tenorite</vt:lpstr>
      <vt:lpstr>Office Theme</vt:lpstr>
      <vt:lpstr>PowerPoint Presentation</vt:lpstr>
      <vt:lpstr>PowerPoint Presentation</vt:lpstr>
      <vt:lpstr>PowerPoint Presentation</vt:lpstr>
      <vt:lpstr>Giles Antonio Radford</vt:lpstr>
      <vt:lpstr>AGENDA</vt:lpstr>
      <vt:lpstr>¿Por qué usar APIs/Web Services?</vt:lpstr>
      <vt:lpstr>¿Por qué Python?</vt:lpstr>
      <vt:lpstr>Posibilidades</vt:lpstr>
      <vt:lpstr>PowerPoint Presentation</vt:lpstr>
      <vt:lpstr>PowerPoint Presentation</vt:lpstr>
      <vt:lpstr>PowerPoint Presentation</vt:lpstr>
      <vt:lpstr>PowerPoint Presentation</vt:lpstr>
      <vt:lpstr>Y la puesta en marcha de esta demo</vt:lpstr>
      <vt:lpstr>Autentificación a BC en Python</vt:lpstr>
      <vt:lpstr>Acceso a APIs</vt:lpstr>
      <vt:lpstr>Ejemplo práctico</vt:lpstr>
      <vt:lpstr>Demo</vt:lpstr>
      <vt:lpstr>Resumen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Javier Armesto Gonzalez</dc:creator>
  <cp:lastModifiedBy>Giles Antonio Radford</cp:lastModifiedBy>
  <cp:revision>5</cp:revision>
  <dcterms:created xsi:type="dcterms:W3CDTF">2024-03-09T10:50:42Z</dcterms:created>
  <dcterms:modified xsi:type="dcterms:W3CDTF">2024-04-09T09:24:46Z</dcterms:modified>
</cp:coreProperties>
</file>

<file path=docProps/thumbnail.jpeg>
</file>